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9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2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3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9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0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8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9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5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1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7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5327-3C1E-4BD8-B8FF-CCF43390143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ED29-E695-4941-8FF5-186644DD0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9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Materials: </a:t>
            </a:r>
          </a:p>
          <a:p>
            <a:pPr lvl="1"/>
            <a:r>
              <a:rPr lang="en-US" dirty="0" smtClean="0"/>
              <a:t>Small notecard</a:t>
            </a:r>
          </a:p>
          <a:p>
            <a:pPr lvl="1"/>
            <a:r>
              <a:rPr lang="en-US" dirty="0" smtClean="0"/>
              <a:t>Blank paper</a:t>
            </a:r>
          </a:p>
          <a:p>
            <a:pPr lvl="1"/>
            <a:r>
              <a:rPr lang="en-US" dirty="0" smtClean="0"/>
              <a:t>Ruler</a:t>
            </a:r>
          </a:p>
          <a:p>
            <a:pPr lvl="1"/>
            <a:r>
              <a:rPr lang="en-US" dirty="0" smtClean="0"/>
              <a:t>Pen or pencil </a:t>
            </a:r>
          </a:p>
          <a:p>
            <a:r>
              <a:rPr lang="en-US" dirty="0" smtClean="0"/>
              <a:t>Determine the length, width, and area of the notecard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lfrancis\AppData\Local\Microsoft\Windows\Temporary Internet Files\Content.IE5\L9XDTMNH\measuremen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282" y="4267200"/>
            <a:ext cx="3886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francis\AppData\Local\Microsoft\Windows\Temporary Internet Files\Content.IE5\4JCR3SXN\cake54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6688"/>
            <a:ext cx="2195285" cy="28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francis\AppData\Local\Microsoft\Windows\Temporary Internet Files\Content.IE5\KJG7Z4IA\Bathroom-scale-14186-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85" y="479510"/>
            <a:ext cx="2251915" cy="225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francis\AppData\Local\Microsoft\Windows\Temporary Internet Files\Content.IE5\NQSF0F1K\spring-balance-range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282" y="479510"/>
            <a:ext cx="30861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lfrancis\AppData\Local\Microsoft\Windows\Temporary Internet Files\Content.IE5\NBI7G4TM\accuracy_precision[1]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" y="3048000"/>
            <a:ext cx="3593853" cy="283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Glass Graduated Cylinder, 100 m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178" y="348108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c.shld.net/rpx/i/s/pi/mp/21875/prod_4000359505?src=http%3A%2F%2Fimages.factoryadvantage.com%2Fcatalog%2Fproducts%2F111%2F1110428260%2Flarge.jpg&amp;d=2b6f5443fabd1a74edb932bfb27270de018468dd&amp;hei=245&amp;wid=245&amp;op_sharpen=1&amp;qlt=8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119188"/>
            <a:ext cx="2333625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c.shld.net/rpx/i/s/pi/mp/21875/prod_4000359505?src=http%3A%2F%2Fimages.factoryadvantage.com%2Fcatalog%2Fproducts%2F111%2F1110428260%2Flarge.jpg&amp;d=2b6f5443fabd1a74edb932bfb27270de018468dd&amp;hei=245&amp;wid=245&amp;op_sharpen=1&amp;qlt=8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865" y="3481089"/>
            <a:ext cx="2333625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11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Redo measurements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9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What? </a:t>
            </a:r>
          </a:p>
          <a:p>
            <a:pPr lvl="1"/>
            <a:r>
              <a:rPr lang="en-US" dirty="0" smtClean="0"/>
              <a:t>Units: metric system vs US system </a:t>
            </a:r>
          </a:p>
          <a:p>
            <a:pPr lvl="1"/>
            <a:r>
              <a:rPr lang="en-US" dirty="0" smtClean="0"/>
              <a:t>Precision: number of decimal places</a:t>
            </a:r>
          </a:p>
          <a:p>
            <a:pPr lvl="1"/>
            <a:r>
              <a:rPr lang="en-US" smtClean="0"/>
              <a:t>Significant figures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12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Regional School District 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RSD13 User</dc:creator>
  <cp:lastModifiedBy>RSD13 User</cp:lastModifiedBy>
  <cp:revision>3</cp:revision>
  <dcterms:created xsi:type="dcterms:W3CDTF">2015-08-26T13:56:04Z</dcterms:created>
  <dcterms:modified xsi:type="dcterms:W3CDTF">2015-08-26T16:40:35Z</dcterms:modified>
</cp:coreProperties>
</file>